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1" r:id="rId7"/>
    <p:sldId id="262" r:id="rId8"/>
    <p:sldId id="25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4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tumblr_3ef3cb2869df59793642b860555a5f54_f9c60a26_20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8225" y="0"/>
            <a:ext cx="988377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210" y="711200"/>
            <a:ext cx="1252855" cy="5436235"/>
          </a:xfrm>
        </p:spPr>
        <p:txBody>
          <a:bodyPr>
            <a:normAutofit fontScale="90000"/>
          </a:bodyPr>
          <a:lstStyle/>
          <a:p>
            <a:r>
              <a:rPr lang="ru-RU" altLang="ru-RU" sz="4000" b="1"/>
              <a:t>Р</a:t>
            </a:r>
            <a:br>
              <a:rPr lang="ru-RU" altLang="ru-RU" sz="4000" b="1"/>
            </a:br>
            <a:r>
              <a:rPr lang="ru-RU" altLang="ru-RU" sz="4000" b="1"/>
              <a:t>а</a:t>
            </a:r>
            <a:br>
              <a:rPr lang="ru-RU" altLang="ru-RU" sz="4000" b="1"/>
            </a:br>
            <a:r>
              <a:rPr lang="ru-RU" altLang="ru-RU" sz="4000" b="1"/>
              <a:t>д</a:t>
            </a:r>
            <a:br>
              <a:rPr lang="ru-RU" altLang="ru-RU" sz="4000" b="1"/>
            </a:br>
            <a:r>
              <a:rPr lang="ru-RU" altLang="ru-RU" sz="4000" b="1"/>
              <a:t>и</a:t>
            </a:r>
            <a:br>
              <a:rPr lang="ru-RU" altLang="ru-RU" sz="4000" b="1"/>
            </a:br>
            <a:r>
              <a:rPr lang="ru-RU" altLang="ru-RU" sz="4000" b="1"/>
              <a:t>о</a:t>
            </a:r>
            <a:br>
              <a:rPr lang="ru-RU" altLang="ru-RU" sz="4000" b="1"/>
            </a:br>
            <a:r>
              <a:rPr lang="ru-RU" altLang="ru-RU" sz="4000" b="1"/>
              <a:t>с</a:t>
            </a:r>
            <a:br>
              <a:rPr lang="ru-RU" altLang="ru-RU" sz="4000" b="1"/>
            </a:br>
            <a:r>
              <a:rPr lang="ru-RU" altLang="ru-RU" sz="4000" b="1"/>
              <a:t>в</a:t>
            </a:r>
            <a:br>
              <a:rPr lang="ru-RU" altLang="ru-RU" sz="4000" b="1"/>
            </a:br>
            <a:r>
              <a:rPr lang="ru-RU" altLang="ru-RU" sz="4000" b="1"/>
              <a:t>я</a:t>
            </a:r>
            <a:br>
              <a:rPr lang="ru-RU" altLang="ru-RU" sz="4000" b="1"/>
            </a:br>
            <a:r>
              <a:rPr lang="ru-RU" altLang="ru-RU" sz="4000" b="1"/>
              <a:t>з</a:t>
            </a:r>
            <a:br>
              <a:rPr lang="ru-RU" altLang="ru-RU" sz="4000" b="1"/>
            </a:br>
            <a:r>
              <a:rPr lang="ru-RU" altLang="ru-RU" sz="4000" b="1"/>
              <a:t>ь</a:t>
            </a:r>
            <a:endParaRPr lang="ru-RU" altLang="ru-RU"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 descr="slide-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9135" y="185420"/>
            <a:ext cx="8907780" cy="66725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 descr="slide-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5770" y="-635"/>
            <a:ext cx="9410700" cy="70592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graphicFrame>
        <p:nvGraphicFramePr>
          <p:cNvPr id="4" name="Таблица 3"/>
          <p:cNvGraphicFramePr/>
          <p:nvPr>
            <p:custDataLst>
              <p:tags r:id="rId1"/>
            </p:custDataLst>
          </p:nvPr>
        </p:nvGraphicFramePr>
        <p:xfrm>
          <a:off x="853440" y="570865"/>
          <a:ext cx="10485120" cy="5609590"/>
        </p:xfrm>
        <a:graphic>
          <a:graphicData uri="http://schemas.openxmlformats.org/drawingml/2006/table">
            <a:tbl>
              <a:tblPr/>
              <a:tblGrid>
                <a:gridCol w="5242560"/>
                <a:gridCol w="5242560"/>
              </a:tblGrid>
              <a:tr h="801370">
                <a:tc>
                  <a:txBody>
                    <a:bodyPr/>
                    <a:p>
                      <a:pPr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 b="1">
                          <a:solidFill>
                            <a:srgbClr val="666666"/>
                          </a:solidFill>
                          <a:latin typeface="Arial" panose="020B0604020202020204"/>
                          <a:ea typeface="Times New Roman" panose="02020603050405020304"/>
                        </a:rPr>
                        <a:t>Диапазон</a:t>
                      </a:r>
                      <a:endParaRPr sz="2800" b="1">
                        <a:solidFill>
                          <a:srgbClr val="666666"/>
                        </a:solidFill>
                        <a:latin typeface="Arial" panose="020B06040202020202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 b="1">
                          <a:solidFill>
                            <a:srgbClr val="666666"/>
                          </a:solidFill>
                          <a:latin typeface="Arial" panose="020B0604020202020204"/>
                          <a:ea typeface="Times New Roman" panose="02020603050405020304"/>
                        </a:rPr>
                        <a:t>Назначение</a:t>
                      </a:r>
                      <a:endParaRPr sz="2800" b="1">
                        <a:solidFill>
                          <a:srgbClr val="666666"/>
                        </a:solidFill>
                        <a:latin typeface="Arial" panose="020B0604020202020204"/>
                        <a:ea typeface="Times New Roman" panose="02020603050405020304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1370"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118-137 МГц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Авиация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1370"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148-149 МГц, 171-173 МГц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МВД России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1370"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406-407 МГц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КОСПАС-САРСАТ — спутниковые радиомаяки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1370"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328,6-335,4 МГц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Авианавигация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1370"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393-254 МГц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Минобороны РФ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1370"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450-470 МГц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2800">
                          <a:solidFill>
                            <a:srgbClr val="666666"/>
                          </a:solidFill>
                          <a:latin typeface="Times New Roman" panose="02020603050405020304" charset="0"/>
                          <a:ea typeface="Times New Roman" panose="02020603050405020304"/>
                          <a:cs typeface="Times New Roman" panose="02020603050405020304" charset="0"/>
                        </a:rPr>
                        <a:t>Служебные каналы</a:t>
                      </a:r>
                      <a:endParaRPr sz="2800">
                        <a:solidFill>
                          <a:srgbClr val="666666"/>
                        </a:solidFill>
                        <a:latin typeface="Times New Roman" panose="02020603050405020304" charset="0"/>
                        <a:ea typeface="Times New Roman" panose="02020603050405020304"/>
                        <a:cs typeface="Times New Roman" panose="02020603050405020304" charset="0"/>
                      </a:endParaRPr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 b="1">
                <a:sym typeface="+mn-ea"/>
              </a:rPr>
              <a:t>Р</a:t>
            </a:r>
            <a:r>
              <a:rPr lang="en-US" altLang="en-US" b="1">
                <a:sym typeface="+mn-ea"/>
              </a:rPr>
              <a:t>азрешённые</a:t>
            </a:r>
            <a:r>
              <a:rPr lang="en-US" altLang="ru-RU" b="1">
                <a:sym typeface="+mn-ea"/>
              </a:rPr>
              <a:t> </a:t>
            </a:r>
            <a:r>
              <a:rPr lang="en-US" altLang="en-US" b="1">
                <a:sym typeface="+mn-ea"/>
              </a:rPr>
              <a:t>диапазоны</a:t>
            </a:r>
            <a:r>
              <a:rPr lang="en-US" altLang="ru-RU" b="1">
                <a:sym typeface="+mn-ea"/>
              </a:rPr>
              <a:t> </a:t>
            </a:r>
            <a:r>
              <a:rPr lang="en-US" altLang="en-US" b="1">
                <a:sym typeface="+mn-ea"/>
              </a:rPr>
              <a:t>частот</a:t>
            </a:r>
            <a:r>
              <a:rPr lang="en-US" altLang="ru-RU" b="1">
                <a:sym typeface="+mn-ea"/>
              </a:rPr>
              <a:t> </a:t>
            </a:r>
            <a:r>
              <a:rPr lang="en-US" altLang="en-US" b="1">
                <a:sym typeface="+mn-ea"/>
              </a:rPr>
              <a:t>для</a:t>
            </a:r>
            <a:r>
              <a:rPr lang="en-US" altLang="ru-RU" b="1">
                <a:sym typeface="+mn-ea"/>
              </a:rPr>
              <a:t> </a:t>
            </a:r>
            <a:r>
              <a:rPr lang="en-US" altLang="en-US" b="1">
                <a:sym typeface="+mn-ea"/>
              </a:rPr>
              <a:t>раций</a:t>
            </a:r>
            <a:r>
              <a:rPr lang="en-US" altLang="ru-RU" b="1">
                <a:sym typeface="+mn-ea"/>
              </a:rPr>
              <a:t> </a:t>
            </a:r>
            <a:r>
              <a:rPr lang="en-US" altLang="en-US" b="1">
                <a:sym typeface="+mn-ea"/>
              </a:rPr>
              <a:t>в</a:t>
            </a:r>
            <a:r>
              <a:rPr lang="en-US" altLang="ru-RU" b="1">
                <a:sym typeface="+mn-ea"/>
              </a:rPr>
              <a:t> </a:t>
            </a:r>
            <a:r>
              <a:rPr lang="en-US" altLang="en-US" b="1">
                <a:sym typeface="+mn-ea"/>
              </a:rPr>
              <a:t>России</a:t>
            </a:r>
            <a:endParaRPr lang="en-US" altLang="ru-RU" b="1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ru-RU" b="1"/>
              <a:t>LPD (433,075–434,775 </a:t>
            </a:r>
            <a:r>
              <a:rPr lang="en-US" altLang="en-US" b="1"/>
              <a:t>МГц</a:t>
            </a:r>
            <a:r>
              <a:rPr lang="en-US" altLang="ru-RU" b="1"/>
              <a:t>)</a:t>
            </a:r>
            <a:r>
              <a:rPr lang="" altLang="en-US" b="1"/>
              <a:t> </a:t>
            </a:r>
            <a:r>
              <a:rPr lang="en-US" altLang="ru-RU"/>
              <a:t>— 69 </a:t>
            </a:r>
            <a:r>
              <a:rPr lang="en-US" altLang="en-US"/>
              <a:t>каналов</a:t>
            </a:r>
            <a:r>
              <a:rPr lang="en-US" altLang="ru-RU"/>
              <a:t>, </a:t>
            </a:r>
            <a:r>
              <a:rPr lang="en-US" altLang="en-US"/>
              <a:t>мощность</a:t>
            </a:r>
            <a:r>
              <a:rPr lang="en-US" altLang="ru-RU"/>
              <a:t> </a:t>
            </a:r>
            <a:r>
              <a:rPr lang="en-US" altLang="en-US"/>
              <a:t>до</a:t>
            </a:r>
            <a:r>
              <a:rPr lang="en-US" altLang="ru-RU"/>
              <a:t> 0,01 </a:t>
            </a:r>
            <a:r>
              <a:rPr lang="en-US" altLang="en-US"/>
              <a:t>Вт</a:t>
            </a:r>
            <a:r>
              <a:rPr lang="en-US" altLang="ru-RU"/>
              <a:t> (</a:t>
            </a:r>
            <a:r>
              <a:rPr lang="en-US" altLang="en-US"/>
              <a:t>на</a:t>
            </a:r>
            <a:r>
              <a:rPr lang="en-US" altLang="ru-RU"/>
              <a:t> </a:t>
            </a:r>
            <a:r>
              <a:rPr lang="en-US" altLang="en-US"/>
              <a:t>практике</a:t>
            </a:r>
            <a:r>
              <a:rPr lang="en-US" altLang="ru-RU"/>
              <a:t> — </a:t>
            </a:r>
            <a:r>
              <a:rPr lang="en-US" altLang="en-US"/>
              <a:t>до</a:t>
            </a:r>
            <a:r>
              <a:rPr lang="en-US" altLang="ru-RU"/>
              <a:t> 0,5 </a:t>
            </a:r>
            <a:r>
              <a:rPr lang="en-US" altLang="en-US"/>
              <a:t>Вт</a:t>
            </a:r>
            <a:r>
              <a:rPr lang="en-US" altLang="ru-RU"/>
              <a:t> </a:t>
            </a:r>
            <a:r>
              <a:rPr lang="en-US" altLang="en-US"/>
              <a:t>с</a:t>
            </a:r>
            <a:r>
              <a:rPr lang="en-US" altLang="ru-RU"/>
              <a:t> </a:t>
            </a:r>
            <a:r>
              <a:rPr lang="en-US" altLang="en-US"/>
              <a:t>несъёмной</a:t>
            </a:r>
            <a:r>
              <a:rPr lang="en-US" altLang="ru-RU"/>
              <a:t> </a:t>
            </a:r>
            <a:r>
              <a:rPr lang="en-US" altLang="en-US"/>
              <a:t>антенной</a:t>
            </a:r>
            <a:r>
              <a:rPr lang="en-US" altLang="ru-RU"/>
              <a:t>). </a:t>
            </a:r>
            <a:r>
              <a:rPr lang="en-US" altLang="en-US"/>
              <a:t>Подходит</a:t>
            </a:r>
            <a:r>
              <a:rPr lang="en-US" altLang="ru-RU"/>
              <a:t> </a:t>
            </a:r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связи</a:t>
            </a:r>
            <a:r>
              <a:rPr lang="en-US" altLang="ru-RU"/>
              <a:t> </a:t>
            </a:r>
            <a:r>
              <a:rPr lang="en-US" altLang="en-US"/>
              <a:t>на</a:t>
            </a:r>
            <a:r>
              <a:rPr lang="en-US" altLang="ru-RU"/>
              <a:t> </a:t>
            </a:r>
            <a:r>
              <a:rPr lang="en-US" altLang="en-US"/>
              <a:t>короткие</a:t>
            </a:r>
            <a:r>
              <a:rPr lang="en-US" altLang="ru-RU"/>
              <a:t> </a:t>
            </a:r>
            <a:r>
              <a:rPr lang="en-US" altLang="en-US"/>
              <a:t>расстояния</a:t>
            </a:r>
            <a:r>
              <a:rPr lang="en-US" altLang="ru-RU"/>
              <a:t>.</a:t>
            </a:r>
            <a:endParaRPr lang="en-US" altLang="ru-RU"/>
          </a:p>
          <a:p>
            <a:r>
              <a:rPr lang="en-US" altLang="ru-RU" b="1"/>
              <a:t>PMR (446,000–446,200 </a:t>
            </a:r>
            <a:r>
              <a:rPr lang="en-US" altLang="en-US" b="1"/>
              <a:t>МГц</a:t>
            </a:r>
            <a:r>
              <a:rPr lang="en-US" altLang="ru-RU" b="1"/>
              <a:t>)</a:t>
            </a:r>
            <a:r>
              <a:rPr lang="" altLang="en-US"/>
              <a:t> </a:t>
            </a:r>
            <a:r>
              <a:rPr lang="en-US" altLang="ru-RU"/>
              <a:t>— 8 </a:t>
            </a:r>
            <a:r>
              <a:rPr lang="en-US" altLang="en-US"/>
              <a:t>каналов</a:t>
            </a:r>
            <a:r>
              <a:rPr lang="en-US" altLang="ru-RU"/>
              <a:t>, </a:t>
            </a:r>
            <a:r>
              <a:rPr lang="en-US" altLang="en-US"/>
              <a:t>мощность</a:t>
            </a:r>
            <a:r>
              <a:rPr lang="en-US" altLang="ru-RU"/>
              <a:t> </a:t>
            </a:r>
            <a:r>
              <a:rPr lang="en-US" altLang="en-US"/>
              <a:t>до</a:t>
            </a:r>
            <a:r>
              <a:rPr lang="en-US" altLang="ru-RU"/>
              <a:t> 0,5 </a:t>
            </a:r>
            <a:r>
              <a:rPr lang="en-US" altLang="en-US"/>
              <a:t>Вт</a:t>
            </a:r>
            <a:r>
              <a:rPr lang="en-US" altLang="ru-RU"/>
              <a:t>, </a:t>
            </a:r>
            <a:r>
              <a:rPr lang="en-US" altLang="en-US"/>
              <a:t>только</a:t>
            </a:r>
            <a:r>
              <a:rPr lang="en-US" altLang="ru-RU"/>
              <a:t> </a:t>
            </a:r>
            <a:r>
              <a:rPr lang="en-US" altLang="en-US"/>
              <a:t>с</a:t>
            </a:r>
            <a:r>
              <a:rPr lang="en-US" altLang="ru-RU"/>
              <a:t> </a:t>
            </a:r>
            <a:r>
              <a:rPr lang="en-US" altLang="en-US"/>
              <a:t>несъёмной</a:t>
            </a:r>
            <a:r>
              <a:rPr lang="en-US" altLang="ru-RU"/>
              <a:t> </a:t>
            </a:r>
            <a:r>
              <a:rPr lang="en-US" altLang="en-US"/>
              <a:t>антенной</a:t>
            </a:r>
            <a:r>
              <a:rPr lang="en-US" altLang="ru-RU"/>
              <a:t>. </a:t>
            </a:r>
            <a:r>
              <a:rPr lang="en-US" altLang="en-US"/>
              <a:t>Используется</a:t>
            </a:r>
            <a:r>
              <a:rPr lang="en-US" altLang="ru-RU"/>
              <a:t> </a:t>
            </a:r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туристов</a:t>
            </a:r>
            <a:r>
              <a:rPr lang="en-US" altLang="ru-RU"/>
              <a:t>, </a:t>
            </a:r>
            <a:r>
              <a:rPr lang="en-US" altLang="en-US"/>
              <a:t>автомобилистов</a:t>
            </a:r>
            <a:r>
              <a:rPr lang="en-US" altLang="ru-RU"/>
              <a:t>, </a:t>
            </a:r>
            <a:r>
              <a:rPr lang="en-US" altLang="en-US"/>
              <a:t>охраны</a:t>
            </a:r>
            <a:r>
              <a:rPr lang="en-US" altLang="ru-RU"/>
              <a:t>.</a:t>
            </a:r>
            <a:endParaRPr lang="en-US" altLang="ru-RU"/>
          </a:p>
          <a:p>
            <a:r>
              <a:rPr lang="en-US" altLang="ru-RU" b="1"/>
              <a:t>CB (26,965–27,405 </a:t>
            </a:r>
            <a:r>
              <a:rPr lang="en-US" altLang="en-US" b="1"/>
              <a:t>МГц</a:t>
            </a:r>
            <a:r>
              <a:rPr lang="en-US" altLang="ru-RU" b="1"/>
              <a:t>)</a:t>
            </a:r>
            <a:r>
              <a:rPr lang="" altLang="en-US"/>
              <a:t> </a:t>
            </a:r>
            <a:r>
              <a:rPr lang="en-US" altLang="ru-RU"/>
              <a:t>— 40 </a:t>
            </a:r>
            <a:r>
              <a:rPr lang="en-US" altLang="en-US"/>
              <a:t>каналов</a:t>
            </a:r>
            <a:r>
              <a:rPr lang="en-US" altLang="ru-RU"/>
              <a:t>, </a:t>
            </a:r>
            <a:r>
              <a:rPr lang="en-US" altLang="en-US"/>
              <a:t>мощность</a:t>
            </a:r>
            <a:r>
              <a:rPr lang="en-US" altLang="ru-RU"/>
              <a:t> </a:t>
            </a:r>
            <a:r>
              <a:rPr lang="en-US" altLang="en-US"/>
              <a:t>до</a:t>
            </a:r>
            <a:r>
              <a:rPr lang="en-US" altLang="ru-RU"/>
              <a:t> 10 </a:t>
            </a:r>
            <a:r>
              <a:rPr lang="en-US" altLang="en-US"/>
              <a:t>Вт</a:t>
            </a:r>
            <a:r>
              <a:rPr lang="en-US" altLang="ru-RU"/>
              <a:t>. </a:t>
            </a:r>
            <a:r>
              <a:rPr lang="en-US" altLang="en-US"/>
              <a:t>Часто</a:t>
            </a:r>
            <a:r>
              <a:rPr lang="en-US" altLang="ru-RU"/>
              <a:t> </a:t>
            </a:r>
            <a:r>
              <a:rPr lang="en-US" altLang="en-US"/>
              <a:t>используется</a:t>
            </a:r>
            <a:r>
              <a:rPr lang="en-US" altLang="ru-RU"/>
              <a:t> </a:t>
            </a:r>
            <a:r>
              <a:rPr lang="en-US" altLang="en-US"/>
              <a:t>дальнобойщиками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автолюбителями</a:t>
            </a:r>
            <a:r>
              <a:rPr lang="en-US" altLang="ru-RU"/>
              <a:t> </a:t>
            </a:r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связи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дороге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21310" y="301625"/>
            <a:ext cx="11468100" cy="6283960"/>
          </a:xfrm>
        </p:spPr>
        <p:txBody>
          <a:bodyPr>
            <a:normAutofit fontScale="45000"/>
          </a:bodyPr>
          <a:p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работы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диапазонах</a:t>
            </a:r>
            <a:r>
              <a:rPr lang="en-US" altLang="ru-RU"/>
              <a:t> VHF/UHF</a:t>
            </a:r>
            <a:r>
              <a:rPr lang="" altLang="en-US"/>
              <a:t> </a:t>
            </a:r>
            <a:r>
              <a:rPr lang="en-US" altLang="en-US"/>
              <a:t>достаточно</a:t>
            </a:r>
            <a:r>
              <a:rPr lang="en-US" altLang="ru-RU"/>
              <a:t> </a:t>
            </a:r>
            <a:r>
              <a:rPr lang="en-US" altLang="en-US"/>
              <a:t>получения</a:t>
            </a:r>
            <a:r>
              <a:rPr lang="en-US" altLang="ru-RU"/>
              <a:t> </a:t>
            </a:r>
            <a:r>
              <a:rPr lang="en-US" altLang="en-US"/>
              <a:t>категории</a:t>
            </a:r>
            <a:r>
              <a:rPr lang="en-US" altLang="ru-RU"/>
              <a:t> </a:t>
            </a:r>
            <a:r>
              <a:rPr lang="en-US" altLang="en-US"/>
              <a:t>через</a:t>
            </a:r>
            <a:r>
              <a:rPr lang="en-US" altLang="ru-RU"/>
              <a:t> </a:t>
            </a:r>
            <a:r>
              <a:rPr lang="en-US" altLang="en-US"/>
              <a:t>ГРЧЦ</a:t>
            </a:r>
            <a:r>
              <a:rPr lang="en-US" altLang="ru-RU"/>
              <a:t>, </a:t>
            </a:r>
            <a:r>
              <a:rPr lang="en-US" altLang="en-US"/>
              <a:t>без</a:t>
            </a:r>
            <a:r>
              <a:rPr lang="en-US" altLang="ru-RU"/>
              <a:t> </a:t>
            </a:r>
            <a:r>
              <a:rPr lang="en-US" altLang="en-US"/>
              <a:t>дополнительного</a:t>
            </a:r>
            <a:r>
              <a:rPr lang="en-US" altLang="ru-RU"/>
              <a:t> </a:t>
            </a:r>
            <a:r>
              <a:rPr lang="en-US" altLang="en-US"/>
              <a:t>согласования</a:t>
            </a:r>
            <a:r>
              <a:rPr lang="en-US" altLang="ru-RU"/>
              <a:t> </a:t>
            </a:r>
            <a:r>
              <a:rPr lang="en-US" altLang="en-US"/>
              <a:t>с</a:t>
            </a:r>
            <a:r>
              <a:rPr lang="en-US" altLang="ru-RU"/>
              <a:t> </a:t>
            </a:r>
            <a:r>
              <a:rPr lang="en-US" altLang="en-US"/>
              <a:t>Роскомнадзором</a:t>
            </a:r>
            <a:r>
              <a:rPr lang="en-US" altLang="ru-RU"/>
              <a:t>.</a:t>
            </a:r>
            <a:r>
              <a:rPr lang="" altLang="en-US"/>
              <a:t> </a:t>
            </a:r>
            <a:r>
              <a:rPr lang="en-US" altLang="en-US"/>
              <a:t>Процедура</a:t>
            </a:r>
            <a:r>
              <a:rPr lang="en-US" altLang="ru-RU"/>
              <a:t> </a:t>
            </a:r>
            <a:r>
              <a:rPr lang="en-US" altLang="en-US"/>
              <a:t>оформления</a:t>
            </a:r>
            <a:r>
              <a:rPr lang="en-US" altLang="ru-RU"/>
              <a:t> LB </a:t>
            </a:r>
            <a:r>
              <a:rPr lang="en-US" altLang="en-US"/>
              <a:t>диапазона</a:t>
            </a:r>
            <a:r>
              <a:rPr lang="en-US" altLang="ru-RU"/>
              <a:t> </a:t>
            </a:r>
            <a:r>
              <a:rPr lang="en-US" altLang="en-US"/>
              <a:t>сложнее</a:t>
            </a:r>
            <a:r>
              <a:rPr lang="en-US" altLang="ru-RU"/>
              <a:t>: </a:t>
            </a:r>
            <a:r>
              <a:rPr lang="en-US" altLang="en-US"/>
              <a:t>сначала</a:t>
            </a:r>
            <a:r>
              <a:rPr lang="en-US" altLang="ru-RU"/>
              <a:t> </a:t>
            </a:r>
            <a:r>
              <a:rPr lang="en-US" altLang="en-US"/>
              <a:t>нужно</a:t>
            </a:r>
            <a:r>
              <a:rPr lang="en-US" altLang="ru-RU"/>
              <a:t> </a:t>
            </a:r>
            <a:r>
              <a:rPr lang="en-US" altLang="en-US"/>
              <a:t>обратиться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ГРЧЦ</a:t>
            </a:r>
            <a:r>
              <a:rPr lang="en-US" altLang="ru-RU"/>
              <a:t>, </a:t>
            </a:r>
            <a:r>
              <a:rPr lang="en-US" altLang="en-US"/>
              <a:t>затем</a:t>
            </a:r>
            <a:r>
              <a:rPr lang="en-US" altLang="ru-RU"/>
              <a:t> –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Роскомнадзор</a:t>
            </a:r>
            <a:r>
              <a:rPr lang="en-US" altLang="ru-RU"/>
              <a:t>.</a:t>
            </a:r>
            <a:endParaRPr lang="en-US" altLang="ru-RU"/>
          </a:p>
          <a:p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России</a:t>
            </a:r>
            <a:r>
              <a:rPr lang="en-US" altLang="ru-RU"/>
              <a:t> </a:t>
            </a:r>
            <a:r>
              <a:rPr lang="en-US" altLang="en-US"/>
              <a:t>есть</a:t>
            </a:r>
            <a:r>
              <a:rPr lang="" altLang="en-US"/>
              <a:t> </a:t>
            </a:r>
            <a:r>
              <a:rPr lang="en-US" altLang="ru-RU"/>
              <a:t>4 </a:t>
            </a:r>
            <a:r>
              <a:rPr lang="en-US" altLang="en-US"/>
              <a:t>категории</a:t>
            </a:r>
            <a:r>
              <a:rPr lang="en-US" altLang="ru-RU"/>
              <a:t> </a:t>
            </a:r>
            <a:r>
              <a:rPr lang="en-US" altLang="en-US"/>
              <a:t>радиолюбителей</a:t>
            </a:r>
            <a:r>
              <a:rPr lang="en-US" altLang="ru-RU"/>
              <a:t>. </a:t>
            </a:r>
            <a:r>
              <a:rPr lang="en-US" altLang="en-US"/>
              <a:t>Чтобы</a:t>
            </a:r>
            <a:r>
              <a:rPr lang="en-US" altLang="ru-RU"/>
              <a:t> </a:t>
            </a:r>
            <a:r>
              <a:rPr lang="en-US" altLang="en-US"/>
              <a:t>получить</a:t>
            </a:r>
            <a:r>
              <a:rPr lang="en-US" altLang="ru-RU"/>
              <a:t> </a:t>
            </a:r>
            <a:r>
              <a:rPr lang="en-US" altLang="en-US"/>
              <a:t>нужную</a:t>
            </a:r>
            <a:r>
              <a:rPr lang="en-US" altLang="ru-RU"/>
              <a:t> </a:t>
            </a:r>
            <a:r>
              <a:rPr lang="en-US" altLang="en-US"/>
              <a:t>категорию</a:t>
            </a:r>
            <a:r>
              <a:rPr lang="en-US" altLang="ru-RU"/>
              <a:t>, </a:t>
            </a:r>
            <a:r>
              <a:rPr lang="en-US" altLang="en-US"/>
              <a:t>необходимо</a:t>
            </a:r>
            <a:r>
              <a:rPr lang="en-US" altLang="ru-RU"/>
              <a:t> </a:t>
            </a:r>
            <a:r>
              <a:rPr lang="en-US" altLang="en-US"/>
              <a:t>сдать</a:t>
            </a:r>
            <a:r>
              <a:rPr lang="en-US" altLang="ru-RU"/>
              <a:t> </a:t>
            </a:r>
            <a:r>
              <a:rPr lang="en-US" altLang="en-US"/>
              <a:t>экзамен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радиочастотном</a:t>
            </a:r>
            <a:r>
              <a:rPr lang="en-US" altLang="ru-RU"/>
              <a:t> </a:t>
            </a:r>
            <a:r>
              <a:rPr lang="en-US" altLang="en-US"/>
              <a:t>центре</a:t>
            </a:r>
            <a:r>
              <a:rPr lang="en-US" altLang="ru-RU"/>
              <a:t> </a:t>
            </a:r>
            <a:r>
              <a:rPr lang="en-US" altLang="en-US"/>
              <a:t>вашего</a:t>
            </a:r>
            <a:r>
              <a:rPr lang="en-US" altLang="ru-RU"/>
              <a:t> </a:t>
            </a:r>
            <a:r>
              <a:rPr lang="en-US" altLang="en-US"/>
              <a:t>округа</a:t>
            </a:r>
            <a:r>
              <a:rPr lang="en-US" altLang="ru-RU"/>
              <a:t>. </a:t>
            </a:r>
            <a:r>
              <a:rPr lang="en-US" altLang="en-US"/>
              <a:t>После</a:t>
            </a:r>
            <a:r>
              <a:rPr lang="en-US" altLang="ru-RU"/>
              <a:t> </a:t>
            </a:r>
            <a:r>
              <a:rPr lang="en-US" altLang="en-US"/>
              <a:t>этого</a:t>
            </a:r>
            <a:r>
              <a:rPr lang="en-US" altLang="ru-RU"/>
              <a:t> </a:t>
            </a:r>
            <a:r>
              <a:rPr lang="en-US" altLang="en-US"/>
              <a:t>на</a:t>
            </a:r>
            <a:r>
              <a:rPr lang="en-US" altLang="ru-RU"/>
              <a:t> </a:t>
            </a:r>
            <a:r>
              <a:rPr lang="en-US" altLang="en-US"/>
              <a:t>сайте</a:t>
            </a:r>
            <a:r>
              <a:rPr lang="en-US" altLang="ru-RU"/>
              <a:t> </a:t>
            </a:r>
            <a:r>
              <a:rPr lang="en-US" altLang="en-US"/>
              <a:t>Главного</a:t>
            </a:r>
            <a:r>
              <a:rPr lang="en-US" altLang="ru-RU"/>
              <a:t> </a:t>
            </a:r>
            <a:r>
              <a:rPr lang="en-US" altLang="en-US"/>
              <a:t>радиочастотного</a:t>
            </a:r>
            <a:r>
              <a:rPr lang="en-US" altLang="ru-RU"/>
              <a:t> </a:t>
            </a:r>
            <a:r>
              <a:rPr lang="en-US" altLang="en-US"/>
              <a:t>центра</a:t>
            </a:r>
            <a:r>
              <a:rPr lang="en-US" altLang="ru-RU"/>
              <a:t> </a:t>
            </a:r>
            <a:r>
              <a:rPr lang="en-US" altLang="en-US"/>
              <a:t>можно</a:t>
            </a:r>
            <a:r>
              <a:rPr lang="en-US" altLang="ru-RU"/>
              <a:t> </a:t>
            </a:r>
            <a:r>
              <a:rPr lang="en-US" altLang="en-US"/>
              <a:t>подать</a:t>
            </a:r>
            <a:r>
              <a:rPr lang="en-US" altLang="ru-RU"/>
              <a:t> </a:t>
            </a:r>
            <a:r>
              <a:rPr lang="en-US" altLang="en-US"/>
              <a:t>заявку</a:t>
            </a:r>
            <a:r>
              <a:rPr lang="en-US" altLang="ru-RU"/>
              <a:t> </a:t>
            </a:r>
            <a:r>
              <a:rPr lang="en-US" altLang="en-US"/>
              <a:t>на</a:t>
            </a:r>
            <a:r>
              <a:rPr lang="en-US" altLang="ru-RU"/>
              <a:t> </a:t>
            </a:r>
            <a:r>
              <a:rPr lang="en-US" altLang="en-US"/>
              <a:t>получение</a:t>
            </a:r>
            <a:r>
              <a:rPr lang="en-US" altLang="ru-RU"/>
              <a:t> </a:t>
            </a:r>
            <a:r>
              <a:rPr lang="en-US" altLang="en-US"/>
              <a:t>позывного</a:t>
            </a:r>
            <a:r>
              <a:rPr lang="en-US" altLang="ru-RU"/>
              <a:t>.</a:t>
            </a:r>
            <a:endParaRPr lang="en-US" altLang="ru-RU"/>
          </a:p>
          <a:p>
            <a:r>
              <a:rPr lang="en-US" altLang="ru-RU"/>
              <a:t>4-</a:t>
            </a:r>
            <a:r>
              <a:rPr lang="en-US" altLang="en-US"/>
              <a:t>я</a:t>
            </a:r>
            <a:r>
              <a:rPr lang="en-US" altLang="ru-RU"/>
              <a:t> </a:t>
            </a:r>
            <a:r>
              <a:rPr lang="en-US" altLang="en-US"/>
              <a:t>категория</a:t>
            </a:r>
            <a:r>
              <a:rPr lang="en-US" altLang="ru-RU"/>
              <a:t> (</a:t>
            </a:r>
            <a:r>
              <a:rPr lang="en-US" altLang="en-US"/>
              <a:t>начальная</a:t>
            </a:r>
            <a:r>
              <a:rPr lang="en-US" altLang="ru-RU"/>
              <a:t>)</a:t>
            </a:r>
            <a:endParaRPr lang="en-US" altLang="ru-RU"/>
          </a:p>
          <a:p>
            <a:r>
              <a:rPr lang="en-US" altLang="en-US"/>
              <a:t>Требования</a:t>
            </a:r>
            <a:r>
              <a:rPr lang="en-US" altLang="ru-RU"/>
              <a:t>: </a:t>
            </a:r>
            <a:r>
              <a:rPr lang="en-US" altLang="en-US"/>
              <a:t>знание</a:t>
            </a:r>
            <a:r>
              <a:rPr lang="en-US" altLang="ru-RU"/>
              <a:t> </a:t>
            </a:r>
            <a:r>
              <a:rPr lang="en-US" altLang="en-US"/>
              <a:t>правил</a:t>
            </a:r>
            <a:r>
              <a:rPr lang="en-US" altLang="ru-RU"/>
              <a:t> </a:t>
            </a:r>
            <a:r>
              <a:rPr lang="en-US" altLang="en-US"/>
              <a:t>работы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эфире</a:t>
            </a:r>
            <a:endParaRPr lang="en-US" altLang="en-US"/>
          </a:p>
          <a:p>
            <a:r>
              <a:rPr lang="en-US" altLang="en-US"/>
              <a:t>Мощность</a:t>
            </a:r>
            <a:r>
              <a:rPr lang="en-US" altLang="ru-RU"/>
              <a:t> </a:t>
            </a:r>
            <a:r>
              <a:rPr lang="en-US" altLang="en-US"/>
              <a:t>рации</a:t>
            </a:r>
            <a:r>
              <a:rPr lang="en-US" altLang="ru-RU"/>
              <a:t>: </a:t>
            </a:r>
            <a:r>
              <a:rPr lang="en-US" altLang="en-US"/>
              <a:t>до</a:t>
            </a:r>
            <a:r>
              <a:rPr lang="en-US" altLang="ru-RU"/>
              <a:t> 5 </a:t>
            </a:r>
            <a:r>
              <a:rPr lang="en-US" altLang="en-US"/>
              <a:t>Вт</a:t>
            </a:r>
            <a:endParaRPr lang="en-US" altLang="en-US"/>
          </a:p>
          <a:p>
            <a:r>
              <a:rPr lang="en-US" altLang="en-US"/>
              <a:t>Особенности</a:t>
            </a:r>
            <a:r>
              <a:rPr lang="en-US" altLang="ru-RU"/>
              <a:t>: </a:t>
            </a:r>
            <a:r>
              <a:rPr lang="en-US" altLang="en-US"/>
              <a:t>обязательная</a:t>
            </a:r>
            <a:r>
              <a:rPr lang="en-US" altLang="ru-RU"/>
              <a:t> </a:t>
            </a:r>
            <a:r>
              <a:rPr lang="en-US" altLang="en-US"/>
              <a:t>передача</a:t>
            </a:r>
            <a:r>
              <a:rPr lang="en-US" altLang="ru-RU"/>
              <a:t> </a:t>
            </a:r>
            <a:r>
              <a:rPr lang="en-US" altLang="en-US"/>
              <a:t>позывного</a:t>
            </a:r>
            <a:r>
              <a:rPr lang="" altLang="en-US"/>
              <a:t> </a:t>
            </a:r>
            <a:endParaRPr lang="" altLang="en-US"/>
          </a:p>
          <a:p>
            <a:r>
              <a:rPr lang="en-US" altLang="ru-RU"/>
              <a:t>3-</a:t>
            </a:r>
            <a:r>
              <a:rPr lang="en-US" altLang="en-US"/>
              <a:t>я</a:t>
            </a:r>
            <a:r>
              <a:rPr lang="en-US" altLang="ru-RU"/>
              <a:t> </a:t>
            </a:r>
            <a:r>
              <a:rPr lang="en-US" altLang="en-US"/>
              <a:t>категория</a:t>
            </a:r>
            <a:endParaRPr lang="en-US" altLang="en-US"/>
          </a:p>
          <a:p>
            <a:r>
              <a:rPr lang="en-US" altLang="en-US"/>
              <a:t>Требования</a:t>
            </a:r>
            <a:r>
              <a:rPr lang="en-US" altLang="ru-RU"/>
              <a:t>: </a:t>
            </a:r>
            <a:r>
              <a:rPr lang="en-US" altLang="en-US"/>
              <a:t>базовые</a:t>
            </a:r>
            <a:r>
              <a:rPr lang="en-US" altLang="ru-RU"/>
              <a:t> </a:t>
            </a:r>
            <a:r>
              <a:rPr lang="en-US" altLang="en-US"/>
              <a:t>знания</a:t>
            </a:r>
            <a:r>
              <a:rPr lang="en-US" altLang="ru-RU"/>
              <a:t> </a:t>
            </a:r>
            <a:r>
              <a:rPr lang="en-US" altLang="en-US"/>
              <a:t>радиотехники</a:t>
            </a:r>
            <a:r>
              <a:rPr lang="en-US" altLang="ru-RU"/>
              <a:t>, </a:t>
            </a:r>
            <a:r>
              <a:rPr lang="en-US" altLang="en-US"/>
              <a:t>настройка</a:t>
            </a:r>
            <a:r>
              <a:rPr lang="en-US" altLang="ru-RU"/>
              <a:t> </a:t>
            </a:r>
            <a:r>
              <a:rPr lang="en-US" altLang="en-US"/>
              <a:t>оборудования</a:t>
            </a:r>
            <a:endParaRPr lang="en-US" altLang="en-US"/>
          </a:p>
          <a:p>
            <a:r>
              <a:rPr lang="en-US" altLang="en-US"/>
              <a:t>Мощность</a:t>
            </a:r>
            <a:r>
              <a:rPr lang="en-US" altLang="ru-RU"/>
              <a:t> </a:t>
            </a:r>
            <a:r>
              <a:rPr lang="en-US" altLang="en-US"/>
              <a:t>рации</a:t>
            </a:r>
            <a:r>
              <a:rPr lang="en-US" altLang="ru-RU"/>
              <a:t>: </a:t>
            </a:r>
            <a:r>
              <a:rPr lang="en-US" altLang="en-US"/>
              <a:t>до</a:t>
            </a:r>
            <a:r>
              <a:rPr lang="en-US" altLang="ru-RU"/>
              <a:t> 10 </a:t>
            </a:r>
            <a:r>
              <a:rPr lang="en-US" altLang="en-US"/>
              <a:t>Вт</a:t>
            </a:r>
            <a:endParaRPr lang="en-US" altLang="en-US"/>
          </a:p>
          <a:p>
            <a:r>
              <a:rPr lang="en-US" altLang="en-US"/>
              <a:t>Дополнительные</a:t>
            </a:r>
            <a:r>
              <a:rPr lang="en-US" altLang="ru-RU"/>
              <a:t> </a:t>
            </a:r>
            <a:r>
              <a:rPr lang="en-US" altLang="en-US"/>
              <a:t>возможности</a:t>
            </a:r>
            <a:r>
              <a:rPr lang="en-US" altLang="ru-RU"/>
              <a:t>: </a:t>
            </a:r>
            <a:r>
              <a:rPr lang="en-US" altLang="en-US"/>
              <a:t>доступ</a:t>
            </a:r>
            <a:r>
              <a:rPr lang="en-US" altLang="ru-RU"/>
              <a:t> </a:t>
            </a:r>
            <a:r>
              <a:rPr lang="en-US" altLang="en-US"/>
              <a:t>к</a:t>
            </a:r>
            <a:r>
              <a:rPr lang="en-US" altLang="ru-RU"/>
              <a:t> </a:t>
            </a:r>
            <a:r>
              <a:rPr lang="en-US" altLang="en-US"/>
              <a:t>КВ</a:t>
            </a:r>
            <a:r>
              <a:rPr lang="en-US" altLang="ru-RU"/>
              <a:t>-</a:t>
            </a:r>
            <a:r>
              <a:rPr lang="en-US" altLang="en-US"/>
              <a:t>диапазонам</a:t>
            </a:r>
            <a:r>
              <a:rPr lang="en-US" altLang="ru-RU"/>
              <a:t> (7 000 – 7 200 </a:t>
            </a:r>
            <a:r>
              <a:rPr lang="en-US" altLang="en-US"/>
              <a:t>кГц</a:t>
            </a:r>
            <a:r>
              <a:rPr lang="en-US" altLang="ru-RU"/>
              <a:t>)</a:t>
            </a:r>
            <a:endParaRPr lang="en-US" altLang="ru-RU"/>
          </a:p>
          <a:p>
            <a:r>
              <a:rPr lang="en-US" altLang="en-US"/>
              <a:t>Применение</a:t>
            </a:r>
            <a:r>
              <a:rPr lang="en-US" altLang="ru-RU"/>
              <a:t>: </a:t>
            </a:r>
            <a:r>
              <a:rPr lang="en-US" altLang="en-US"/>
              <a:t>популярен</a:t>
            </a:r>
            <a:r>
              <a:rPr lang="en-US" altLang="ru-RU"/>
              <a:t> </a:t>
            </a:r>
            <a:r>
              <a:rPr lang="en-US" altLang="en-US"/>
              <a:t>среди</a:t>
            </a:r>
            <a:r>
              <a:rPr lang="en-US" altLang="ru-RU"/>
              <a:t> </a:t>
            </a:r>
            <a:r>
              <a:rPr lang="en-US" altLang="en-US"/>
              <a:t>дальнобойщиков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как</a:t>
            </a:r>
            <a:r>
              <a:rPr lang="en-US" altLang="ru-RU"/>
              <a:t> </a:t>
            </a:r>
            <a:r>
              <a:rPr lang="en-US" altLang="en-US"/>
              <a:t>резервный</a:t>
            </a:r>
            <a:r>
              <a:rPr lang="en-US" altLang="ru-RU"/>
              <a:t> </a:t>
            </a:r>
            <a:r>
              <a:rPr lang="en-US" altLang="en-US"/>
              <a:t>канал</a:t>
            </a:r>
            <a:r>
              <a:rPr lang="en-US" altLang="ru-RU"/>
              <a:t> </a:t>
            </a:r>
            <a:r>
              <a:rPr lang="en-US" altLang="en-US"/>
              <a:t>связи</a:t>
            </a:r>
            <a:endParaRPr lang="en-US" altLang="en-US"/>
          </a:p>
          <a:p>
            <a:r>
              <a:rPr lang="en-US" altLang="ru-RU"/>
              <a:t>2-</a:t>
            </a:r>
            <a:r>
              <a:rPr lang="en-US" altLang="en-US"/>
              <a:t>я</a:t>
            </a:r>
            <a:r>
              <a:rPr lang="en-US" altLang="ru-RU"/>
              <a:t> </a:t>
            </a:r>
            <a:r>
              <a:rPr lang="en-US" altLang="en-US"/>
              <a:t>категория</a:t>
            </a:r>
            <a:endParaRPr lang="en-US" altLang="en-US"/>
          </a:p>
          <a:p>
            <a:r>
              <a:rPr lang="en-US" altLang="en-US"/>
              <a:t>Требования</a:t>
            </a:r>
            <a:r>
              <a:rPr lang="en-US" altLang="ru-RU"/>
              <a:t>: </a:t>
            </a:r>
            <a:r>
              <a:rPr lang="en-US" altLang="en-US"/>
              <a:t>углубленные</a:t>
            </a:r>
            <a:r>
              <a:rPr lang="en-US" altLang="ru-RU"/>
              <a:t> </a:t>
            </a:r>
            <a:r>
              <a:rPr lang="en-US" altLang="en-US"/>
              <a:t>технические</a:t>
            </a:r>
            <a:r>
              <a:rPr lang="en-US" altLang="ru-RU"/>
              <a:t> </a:t>
            </a:r>
            <a:r>
              <a:rPr lang="en-US" altLang="en-US"/>
              <a:t>знания</a:t>
            </a:r>
            <a:r>
              <a:rPr lang="en-US" altLang="ru-RU"/>
              <a:t>, </a:t>
            </a:r>
            <a:r>
              <a:rPr lang="en-US" altLang="en-US"/>
              <a:t>опыт</a:t>
            </a:r>
            <a:r>
              <a:rPr lang="en-US" altLang="ru-RU"/>
              <a:t> </a:t>
            </a:r>
            <a:r>
              <a:rPr lang="en-US" altLang="en-US"/>
              <a:t>работы</a:t>
            </a:r>
            <a:r>
              <a:rPr lang="en-US" altLang="ru-RU"/>
              <a:t> </a:t>
            </a:r>
            <a:r>
              <a:rPr lang="en-US" altLang="en-US"/>
              <a:t>от</a:t>
            </a:r>
            <a:r>
              <a:rPr lang="en-US" altLang="ru-RU"/>
              <a:t> 1 </a:t>
            </a:r>
            <a:r>
              <a:rPr lang="en-US" altLang="en-US"/>
              <a:t>года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третьей</a:t>
            </a:r>
            <a:r>
              <a:rPr lang="en-US" altLang="ru-RU"/>
              <a:t> </a:t>
            </a:r>
            <a:r>
              <a:rPr lang="en-US" altLang="en-US"/>
              <a:t>категории</a:t>
            </a:r>
            <a:endParaRPr lang="en-US" altLang="en-US"/>
          </a:p>
          <a:p>
            <a:r>
              <a:rPr lang="en-US" altLang="en-US"/>
              <a:t>Мощность</a:t>
            </a:r>
            <a:r>
              <a:rPr lang="en-US" altLang="ru-RU"/>
              <a:t> </a:t>
            </a:r>
            <a:r>
              <a:rPr lang="en-US" altLang="en-US"/>
              <a:t>рации</a:t>
            </a:r>
            <a:r>
              <a:rPr lang="en-US" altLang="ru-RU"/>
              <a:t>: </a:t>
            </a:r>
            <a:r>
              <a:rPr lang="en-US" altLang="en-US"/>
              <a:t>до</a:t>
            </a:r>
            <a:r>
              <a:rPr lang="en-US" altLang="ru-RU"/>
              <a:t> 100 </a:t>
            </a:r>
            <a:r>
              <a:rPr lang="en-US" altLang="en-US"/>
              <a:t>Вт</a:t>
            </a:r>
            <a:endParaRPr lang="en-US" altLang="en-US"/>
          </a:p>
          <a:p>
            <a:r>
              <a:rPr lang="en-US" altLang="en-US"/>
              <a:t>Особенности</a:t>
            </a:r>
            <a:r>
              <a:rPr lang="en-US" altLang="ru-RU"/>
              <a:t>: </a:t>
            </a:r>
            <a:r>
              <a:rPr lang="en-US" altLang="en-US"/>
              <a:t>разрешены</a:t>
            </a:r>
            <a:r>
              <a:rPr lang="en-US" altLang="ru-RU"/>
              <a:t> </a:t>
            </a:r>
            <a:r>
              <a:rPr lang="en-US" altLang="en-US"/>
              <a:t>современные</a:t>
            </a:r>
            <a:r>
              <a:rPr lang="en-US" altLang="ru-RU"/>
              <a:t> </a:t>
            </a:r>
            <a:r>
              <a:rPr lang="en-US" altLang="en-US"/>
              <a:t>цифровые</a:t>
            </a:r>
            <a:r>
              <a:rPr lang="en-US" altLang="ru-RU"/>
              <a:t> </a:t>
            </a:r>
            <a:r>
              <a:rPr lang="en-US" altLang="en-US"/>
              <a:t>режимы</a:t>
            </a:r>
            <a:r>
              <a:rPr lang="en-US" altLang="ru-RU"/>
              <a:t> </a:t>
            </a:r>
            <a:r>
              <a:rPr lang="en-US" altLang="en-US"/>
              <a:t>связи</a:t>
            </a:r>
            <a:endParaRPr lang="en-US" altLang="en-US"/>
          </a:p>
          <a:p>
            <a:r>
              <a:rPr lang="en-US" altLang="ru-RU"/>
              <a:t>1-</a:t>
            </a:r>
            <a:r>
              <a:rPr lang="en-US" altLang="en-US"/>
              <a:t>я</a:t>
            </a:r>
            <a:r>
              <a:rPr lang="en-US" altLang="ru-RU"/>
              <a:t> </a:t>
            </a:r>
            <a:r>
              <a:rPr lang="en-US" altLang="en-US"/>
              <a:t>категория</a:t>
            </a:r>
            <a:r>
              <a:rPr lang="en-US" altLang="ru-RU"/>
              <a:t> (</a:t>
            </a:r>
            <a:r>
              <a:rPr lang="en-US" altLang="en-US"/>
              <a:t>высшая</a:t>
            </a:r>
            <a:r>
              <a:rPr lang="en-US" altLang="ru-RU"/>
              <a:t>)</a:t>
            </a:r>
            <a:endParaRPr lang="en-US" altLang="ru-RU"/>
          </a:p>
          <a:p>
            <a:r>
              <a:rPr lang="en-US" altLang="en-US"/>
              <a:t>Требования</a:t>
            </a:r>
            <a:r>
              <a:rPr lang="en-US" altLang="ru-RU"/>
              <a:t>: </a:t>
            </a:r>
            <a:r>
              <a:rPr lang="en-US" altLang="en-US"/>
              <a:t>владение</a:t>
            </a:r>
            <a:r>
              <a:rPr lang="en-US" altLang="ru-RU"/>
              <a:t> </a:t>
            </a:r>
            <a:r>
              <a:rPr lang="en-US" altLang="en-US"/>
              <a:t>азбукой</a:t>
            </a:r>
            <a:r>
              <a:rPr lang="en-US" altLang="ru-RU"/>
              <a:t> </a:t>
            </a:r>
            <a:r>
              <a:rPr lang="en-US" altLang="en-US"/>
              <a:t>Морзе</a:t>
            </a:r>
            <a:r>
              <a:rPr lang="en-US" altLang="ru-RU"/>
              <a:t>, </a:t>
            </a:r>
            <a:r>
              <a:rPr lang="en-US" altLang="en-US"/>
              <a:t>стаж</a:t>
            </a:r>
            <a:r>
              <a:rPr lang="en-US" altLang="ru-RU"/>
              <a:t> </a:t>
            </a:r>
            <a:r>
              <a:rPr lang="en-US" altLang="en-US"/>
              <a:t>от</a:t>
            </a:r>
            <a:r>
              <a:rPr lang="en-US" altLang="ru-RU"/>
              <a:t> 2 </a:t>
            </a:r>
            <a:r>
              <a:rPr lang="en-US" altLang="en-US"/>
              <a:t>лет</a:t>
            </a:r>
            <a:r>
              <a:rPr lang="en-US" altLang="ru-RU"/>
              <a:t> </a:t>
            </a:r>
            <a:r>
              <a:rPr lang="en-US" altLang="en-US"/>
              <a:t>во</a:t>
            </a:r>
            <a:r>
              <a:rPr lang="en-US" altLang="ru-RU"/>
              <a:t> </a:t>
            </a:r>
            <a:r>
              <a:rPr lang="en-US" altLang="en-US"/>
              <a:t>второй</a:t>
            </a:r>
            <a:r>
              <a:rPr lang="en-US" altLang="ru-RU"/>
              <a:t> </a:t>
            </a:r>
            <a:r>
              <a:rPr lang="en-US" altLang="en-US"/>
              <a:t>категории</a:t>
            </a:r>
            <a:endParaRPr lang="en-US" altLang="en-US"/>
          </a:p>
          <a:p>
            <a:r>
              <a:rPr lang="en-US" altLang="en-US"/>
              <a:t>Мощность</a:t>
            </a:r>
            <a:r>
              <a:rPr lang="en-US" altLang="ru-RU"/>
              <a:t> </a:t>
            </a:r>
            <a:r>
              <a:rPr lang="en-US" altLang="en-US"/>
              <a:t>рации</a:t>
            </a:r>
            <a:r>
              <a:rPr lang="en-US" altLang="ru-RU"/>
              <a:t>: </a:t>
            </a:r>
            <a:r>
              <a:rPr lang="en-US" altLang="en-US"/>
              <a:t>до</a:t>
            </a:r>
            <a:r>
              <a:rPr lang="en-US" altLang="ru-RU"/>
              <a:t> 500 </a:t>
            </a:r>
            <a:r>
              <a:rPr lang="en-US" altLang="en-US"/>
              <a:t>Вт</a:t>
            </a:r>
            <a:endParaRPr lang="en-US" altLang="en-US"/>
          </a:p>
          <a:p>
            <a:r>
              <a:rPr lang="en-US" altLang="en-US"/>
              <a:t>Возможности</a:t>
            </a:r>
            <a:r>
              <a:rPr lang="en-US" altLang="ru-RU"/>
              <a:t>: </a:t>
            </a:r>
            <a:r>
              <a:rPr lang="en-US" altLang="en-US"/>
              <a:t>работа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международных</a:t>
            </a:r>
            <a:r>
              <a:rPr lang="en-US" altLang="ru-RU"/>
              <a:t> </a:t>
            </a:r>
            <a:r>
              <a:rPr lang="en-US" altLang="en-US"/>
              <a:t>сетях</a:t>
            </a:r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 descr="slide-15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1460" y="0"/>
            <a:ext cx="9149080" cy="68535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25*441"/>
  <p:tag name="TABLE_ENDDRAG_RECT" val="67*45*825*4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1861</Words>
  <Application>WPS Presentation</Application>
  <PresentationFormat>Широкоэкранный</PresentationFormat>
  <Paragraphs>56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4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Arial</vt:lpstr>
      <vt:lpstr>Times New Roman</vt:lpstr>
      <vt:lpstr>Arial Narrow</vt:lpstr>
      <vt:lpstr>Century Gothic</vt:lpstr>
      <vt:lpstr>Comic Sans MS</vt:lpstr>
      <vt:lpstr>Franklin Gothic Demi Cond</vt:lpstr>
      <vt:lpstr>Verdana</vt:lpstr>
      <vt:lpstr>Trebuchet MS</vt:lpstr>
      <vt:lpstr>Times New Roman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Ученик9</dc:creator>
  <cp:lastModifiedBy>Ученик9</cp:lastModifiedBy>
  <cp:revision>4</cp:revision>
  <dcterms:created xsi:type="dcterms:W3CDTF">2025-07-23T00:59:00Z</dcterms:created>
  <dcterms:modified xsi:type="dcterms:W3CDTF">2025-09-19T05:29:17Z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310FFCEF74F44B288B50BE34F3F7CF1F_13</vt:lpwstr>
  </property>
  <property fmtid="{D5CDD505-2E9C-101B-9397-08002B2CF9AE}" pid="3" name="KSOProductBuildVer">
    <vt:lpwstr>1049-12.2.0.22549</vt:lpwstr>
  </property>
</Properties>
</file>